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2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719"/>
    <p:restoredTop sz="94678"/>
  </p:normalViewPr>
  <p:slideViewPr>
    <p:cSldViewPr snapToGrid="0" snapToObjects="1">
      <p:cViewPr varScale="1">
        <p:scale>
          <a:sx n="47" d="100"/>
          <a:sy n="47" d="100"/>
        </p:scale>
        <p:origin x="-34" y="-677"/>
      </p:cViewPr>
      <p:guideLst>
        <p:guide orient="horz" pos="2160"/>
        <p:guide pos="3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31.10.2017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 dirty="0" smtClean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CH" noProof="0" smtClean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 dirty="0" smtClean="0"/>
              <a:t>Titelseite mit Bild</a:t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/>
            </a:r>
            <a:br>
              <a:rPr lang="de-DE" noProof="0" dirty="0" smtClean="0"/>
            </a:br>
            <a:r>
              <a:rPr lang="de-DE" noProof="0" dirty="0" smtClean="0"/>
              <a:t>Bild durch Klicken auf Symbol hinzufügen</a:t>
            </a:r>
            <a:endParaRPr lang="de-DE" noProof="0" dirty="0"/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31.10.2017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 bwMode="white"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 dirty="0" smtClean="0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31.10.2017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 dirty="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 dirty="0" smtClean="0">
                <a:solidFill>
                  <a:srgbClr val="697D91"/>
                </a:solidFill>
                <a:latin typeface="Lucida Sans" pitchFamily="34" charset="0"/>
              </a:rPr>
              <a:t>Berner Fachhochschule | Haute école spécialisée bernoise | Bern University of Applied Sciences</a:t>
            </a: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‹Nr.›</a:t>
            </a:fld>
            <a:endParaRPr lang="de-CH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Bildplatzhalter 1"/>
          <p:cNvSpPr>
            <a:spLocks noGrp="1"/>
          </p:cNvSpPr>
          <p:nvPr>
            <p:ph type="pic" sz="quarter" idx="11"/>
          </p:nvPr>
        </p:nvSpPr>
        <p:spPr bwMode="auto">
          <a:xfrm>
            <a:off x="0" y="1692275"/>
            <a:ext cx="7632700" cy="280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Health Visitor und soziale Phobie</a:t>
            </a: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9058275" cy="806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Designthinking Prozess bis zum ersten Prototypen</a:t>
            </a:r>
          </a:p>
          <a:p>
            <a:pPr eaLnBrk="1" hangingPunct="1"/>
            <a:r>
              <a:rPr lang="de-DE" dirty="0" smtClean="0">
                <a:latin typeface="Lucida Sans" pitchFamily="34" charset="0"/>
                <a:cs typeface="Lucida Sans Unicode" pitchFamily="34" charset="0"/>
              </a:rPr>
              <a:t>S. Gfeller, O. Jemal, P. Kyburz, J. Meier, M. Petitat, M. Ziegler</a:t>
            </a: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Font typeface="Lucida Grande" charset="0"/>
              <a:buChar char="▶"/>
            </a:pPr>
            <a:endParaRPr lang="de-DE" dirty="0" smtClean="0">
              <a:latin typeface="Lucida San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 smtClean="0"/>
              <a:t>Nicht zu verwechseln mit Schüchternheit</a:t>
            </a:r>
          </a:p>
          <a:p>
            <a:r>
              <a:rPr lang="de-CH" dirty="0" smtClean="0"/>
              <a:t>Angst vor dem Kontakt mit unbekannten Personen</a:t>
            </a:r>
          </a:p>
          <a:p>
            <a:r>
              <a:rPr lang="de-CH" dirty="0" smtClean="0"/>
              <a:t>Ständiges Gefühl der Ablehnung durch andere</a:t>
            </a:r>
          </a:p>
          <a:p>
            <a:r>
              <a:rPr lang="de-CH" dirty="0" smtClean="0"/>
              <a:t>Kann diverse Aktivitäten im alltäglichen Leben Beeinflussen wie z.B.</a:t>
            </a:r>
          </a:p>
          <a:p>
            <a:pPr lvl="1"/>
            <a:r>
              <a:rPr lang="de-CH" dirty="0" smtClean="0"/>
              <a:t>Einkaufen</a:t>
            </a:r>
          </a:p>
          <a:p>
            <a:pPr lvl="1"/>
            <a:r>
              <a:rPr lang="de-CH" dirty="0" smtClean="0"/>
              <a:t>Auswärts </a:t>
            </a:r>
            <a:r>
              <a:rPr lang="de-CH" dirty="0" smtClean="0"/>
              <a:t>Essen</a:t>
            </a:r>
          </a:p>
          <a:p>
            <a:pPr lvl="1"/>
            <a:r>
              <a:rPr lang="de-DE" sz="2400" dirty="0"/>
              <a:t>sich in Menschenmengen zu begeben</a:t>
            </a:r>
            <a:endParaRPr lang="de-DE" sz="1600" dirty="0"/>
          </a:p>
          <a:p>
            <a:pPr lvl="1"/>
            <a:r>
              <a:rPr lang="de-DE" sz="2400" dirty="0"/>
              <a:t>öffentliche Verkehrsmittel zu benutzen</a:t>
            </a:r>
            <a:endParaRPr lang="de-DE" sz="1600" dirty="0"/>
          </a:p>
          <a:p>
            <a:pPr lvl="1"/>
            <a:r>
              <a:rPr lang="de-CH" dirty="0" smtClean="0"/>
              <a:t>…</a:t>
            </a:r>
            <a:endParaRPr lang="de-CH" dirty="0" smtClean="0"/>
          </a:p>
          <a:p>
            <a:endParaRPr lang="de-CH" dirty="0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Was ist soziale Phobie?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2731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Erste Interviews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1256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17" b="17636"/>
          <a:stretch/>
        </p:blipFill>
        <p:spPr>
          <a:xfrm>
            <a:off x="457199" y="1163514"/>
            <a:ext cx="11435383" cy="4703885"/>
          </a:xfrm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Erkenntnisse aus ersten Interviews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804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53" y="1781739"/>
            <a:ext cx="6626226" cy="4189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Storyboards</a:t>
            </a:r>
            <a:endParaRPr lang="de-CH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3"/>
          </p:nvPr>
        </p:nvSpPr>
        <p:spPr>
          <a:xfrm>
            <a:off x="450850" y="1332000"/>
            <a:ext cx="11255373" cy="4970829"/>
          </a:xfrm>
        </p:spPr>
        <p:txBody>
          <a:bodyPr/>
          <a:lstStyle/>
          <a:p>
            <a:r>
              <a:rPr lang="de-CH" dirty="0" smtClean="0"/>
              <a:t>4 Personas Definiert: 2 Patienten, 1 Health Visitor, 1 Psychologe</a:t>
            </a:r>
          </a:p>
          <a:p>
            <a:pPr lvl="1"/>
            <a:endParaRPr lang="de-CH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2" y="1848645"/>
            <a:ext cx="5316649" cy="3816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8433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2. Interview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4316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Prototype</a:t>
            </a:r>
            <a:endParaRPr lang="de-C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416" y="196369"/>
            <a:ext cx="9223809" cy="643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FH_PPT_Vorlage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e95561030a1194bdd1903eaf06697dcb">
  <xsd:schema xmlns:xsd="http://www.w3.org/2001/XMLSchema" xmlns:xs="http://www.w3.org/2001/XMLSchema" xmlns:p="http://schemas.microsoft.com/office/2006/metadata/properties" xmlns:ns2="f6f68f68-5570-446d-b1e6-2310e70d83d3" xmlns:ns3="2551ef7e-3b29-44d1-a8ad-ef34c26bfc60" targetNamespace="http://schemas.microsoft.com/office/2006/metadata/properties" ma:root="true" ma:fieldsID="a12ba8f3cc9838c64a8c8804efb93033" ns2:_="" ns3:_="">
    <xsd:import namespace="f6f68f68-5570-446d-b1e6-2310e70d83d3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f68f68-5570-446d-b1e6-2310e70d83d3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Dokumente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470</QMPilot_DokID>
    <BfhIntranetDepartmentText xmlns="f6f68f68-5570-446d-b1e6-2310e70d83d3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828F31F-F05E-4BE4-9E3B-C5B238FEF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f68f68-5570-446d-b1e6-2310e70d83d3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E21803-70F9-41A8-9C11-39A2457CDDF7}">
  <ds:schemaRefs>
    <ds:schemaRef ds:uri="http://schemas.microsoft.com/office/2006/metadata/properties"/>
    <ds:schemaRef ds:uri="http://schemas.microsoft.com/office/infopath/2007/PartnerControls"/>
    <ds:schemaRef ds:uri="2551ef7e-3b29-44d1-a8ad-ef34c26bfc60"/>
    <ds:schemaRef ds:uri="f6f68f68-5570-446d-b1e6-2310e70d83d3"/>
  </ds:schemaRefs>
</ds:datastoreItem>
</file>

<file path=customXml/itemProps3.xml><?xml version="1.0" encoding="utf-8"?>
<ds:datastoreItem xmlns:ds="http://schemas.openxmlformats.org/officeDocument/2006/customXml" ds:itemID="{9D47BE21-B709-4D16-ABB2-11D40677E52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BFH_PPT_Vorlage_16-9</Template>
  <TotalTime>0</TotalTime>
  <Words>104</Words>
  <Application>Microsoft Office PowerPoint</Application>
  <PresentationFormat>Benutzerdefiniert</PresentationFormat>
  <Paragraphs>19</Paragraphs>
  <Slides>7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BFH_PPT_Vorlage_16-9</vt:lpstr>
      <vt:lpstr>Health Visitor und soziale Phobie</vt:lpstr>
      <vt:lpstr>Was ist soziale Phobie?</vt:lpstr>
      <vt:lpstr>Erste Interviews</vt:lpstr>
      <vt:lpstr>Erkenntnisse aus ersten Interviews</vt:lpstr>
      <vt:lpstr>Storyboards</vt:lpstr>
      <vt:lpstr>2. Interview</vt:lpstr>
      <vt:lpstr>Prototype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</dc:creator>
  <cp:lastModifiedBy>jemal</cp:lastModifiedBy>
  <cp:revision>18</cp:revision>
  <cp:lastPrinted>2013-08-23T11:57:04Z</cp:lastPrinted>
  <dcterms:created xsi:type="dcterms:W3CDTF">2017-03-11T12:01:47Z</dcterms:created>
  <dcterms:modified xsi:type="dcterms:W3CDTF">2017-10-31T16:10:04Z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0x0101009127C3B567804923A8661E062BBD8EF500AB8983C84EF542A7976DC8547A5CDC52001BD440F45714504284DA526949208683</vt:lpwstr>
  </property>
  <property fmtid="{D5CDD505-2E9C-101B-9397-08002B2CF9AE}" pid="3" name="BfhIntranetDocumentType">
    <vt:lpwstr>241;#Vorlage|de1a6d3c-ac6a-4b34-8edd-308eb81066db</vt:lpwstr>
  </property>
  <property fmtid="{D5CDD505-2E9C-101B-9397-08002B2CF9AE}" pid="4" name="TaxCatchAll">
    <vt:lpwstr>241;#Vorlage|de1a6d3c-ac6a-4b34-8edd-308eb81066db</vt:lpwstr>
  </property>
</Properties>
</file>